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6600"/>
    <a:srgbClr val="FF33CC"/>
    <a:srgbClr val="6600CC"/>
    <a:srgbClr val="0099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7/6/2025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87837"/>
              </p:ext>
            </p:extLst>
          </p:nvPr>
        </p:nvGraphicFramePr>
        <p:xfrm>
          <a:off x="643125" y="2411076"/>
          <a:ext cx="11518395" cy="4687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572789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4002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563840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Back 9 Shotgun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Iowa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</a:rPr>
                        <a:t>Cty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Engineers 12:00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5:30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Last Tee Time – 3:00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Course Prep for Iowa Masters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Masters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All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Masters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All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Masters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All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4002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623192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 Times 1 &amp;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Iowa Games Jr Stroke Play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Games 4 Player BS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8:00 Shotgun</a:t>
                      </a:r>
                    </a:p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="1" baseline="0" dirty="0">
                          <a:solidFill>
                            <a:schemeClr val="tx1"/>
                          </a:solidFill>
                        </a:rPr>
                        <a:t>Masters Pizza Party 6:00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4002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502468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 Times 1 &amp;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Veenker’s 1 Player BS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King of the </a:t>
                      </a:r>
                      <a:r>
                        <a:rPr lang="en-US" sz="900" b="1" baseline="0" dirty="0" err="1">
                          <a:solidFill>
                            <a:srgbClr val="C00000"/>
                          </a:solidFill>
                        </a:rPr>
                        <a:t>Veenk</a:t>
                      </a: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!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8:00 Shotgun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3689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801246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Shotgun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Back 9 Shotgun 8:00</a:t>
                      </a:r>
                    </a:p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APBA</a:t>
                      </a:r>
                    </a:p>
                    <a:p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9:00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Pars &amp; Cigars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9:00 Tee Times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54" y="2107140"/>
            <a:ext cx="176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July</a:t>
            </a:r>
          </a:p>
        </p:txBody>
      </p:sp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$23.00, Riding $37         9 Holes Walking $28, Riding $42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$33.00, Riding $51        18 Holes Walking $38, Riding $56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$80 				              All Day with cart $85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Open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284041"/>
            <a:ext cx="11437838" cy="4418510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Iowa Games 4 Player </a:t>
            </a:r>
            <a:r>
              <a:rPr lang="en-US" sz="5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July 20</a:t>
            </a:r>
            <a:r>
              <a:rPr lang="en-US" sz="36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 </a:t>
            </a:r>
          </a:p>
          <a:p>
            <a:pPr marL="914400" lvl="2" indent="0">
              <a:buNone/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Men’s, Women’s &amp; Co-Ed Divisions</a:t>
            </a:r>
          </a:p>
          <a:p>
            <a:pPr marL="914400" lvl="2" indent="0">
              <a:buNone/>
            </a:pP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Veenker’s 1 Player </a:t>
            </a:r>
            <a:r>
              <a:rPr lang="en-US" sz="5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July 27</a:t>
            </a:r>
            <a:r>
              <a:rPr lang="en-US" sz="3600" baseline="30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</a:t>
            </a: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25995</TotalTime>
  <Words>597</Words>
  <Application>Microsoft Office PowerPoint</Application>
  <PresentationFormat>Widescreen</PresentationFormat>
  <Paragraphs>131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Open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473</cp:revision>
  <dcterms:created xsi:type="dcterms:W3CDTF">2017-02-20T00:32:32Z</dcterms:created>
  <dcterms:modified xsi:type="dcterms:W3CDTF">2025-07-06T23:10:48Z</dcterms:modified>
</cp:coreProperties>
</file>